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deep sea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Names Shannon </a:t>
            </a:r>
            <a:r>
              <a:rPr lang="en-US" dirty="0" err="1" smtClean="0"/>
              <a:t>brennan</a:t>
            </a:r>
            <a:endParaRPr lang="en-US" dirty="0" smtClean="0"/>
          </a:p>
          <a:p>
            <a:r>
              <a:rPr lang="en-US" dirty="0" smtClean="0"/>
              <a:t>Names</a:t>
            </a:r>
          </a:p>
          <a:p>
            <a:r>
              <a:rPr lang="en-US" dirty="0" smtClean="0"/>
              <a:t>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 smtClean="0"/>
          </a:p>
          <a:p>
            <a:r>
              <a:rPr lang="en-US" dirty="0" smtClean="0"/>
              <a:t>You can add your vice, pictures, and video links.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590" y="2960853"/>
            <a:ext cx="2790700" cy="2736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263</Words>
  <Application>Microsoft Office PowerPoint</Application>
  <PresentationFormat>Widescreen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Ion</vt:lpstr>
      <vt:lpstr> deep sea life</vt:lpstr>
      <vt:lpstr>Overview</vt:lpstr>
      <vt:lpstr>Vocabulary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Brennan, Shannon</cp:lastModifiedBy>
  <cp:revision>4</cp:revision>
  <dcterms:created xsi:type="dcterms:W3CDTF">2015-05-20T00:21:47Z</dcterms:created>
  <dcterms:modified xsi:type="dcterms:W3CDTF">2015-05-22T17:34:40Z</dcterms:modified>
</cp:coreProperties>
</file>